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6" r:id="rId2"/>
    <p:sldId id="330" r:id="rId3"/>
    <p:sldId id="257" r:id="rId4"/>
    <p:sldId id="260" r:id="rId5"/>
    <p:sldId id="258" r:id="rId6"/>
    <p:sldId id="324" r:id="rId7"/>
    <p:sldId id="269" r:id="rId8"/>
    <p:sldId id="270" r:id="rId9"/>
    <p:sldId id="276" r:id="rId10"/>
    <p:sldId id="271" r:id="rId11"/>
    <p:sldId id="267" r:id="rId12"/>
    <p:sldId id="268" r:id="rId13"/>
    <p:sldId id="273" r:id="rId14"/>
    <p:sldId id="272" r:id="rId15"/>
    <p:sldId id="274" r:id="rId16"/>
    <p:sldId id="262" r:id="rId17"/>
    <p:sldId id="263" r:id="rId18"/>
    <p:sldId id="277" r:id="rId19"/>
    <p:sldId id="283" r:id="rId20"/>
    <p:sldId id="265" r:id="rId21"/>
    <p:sldId id="266" r:id="rId22"/>
    <p:sldId id="279" r:id="rId23"/>
    <p:sldId id="298" r:id="rId24"/>
    <p:sldId id="331" r:id="rId25"/>
    <p:sldId id="335" r:id="rId26"/>
    <p:sldId id="345" r:id="rId27"/>
    <p:sldId id="332" r:id="rId28"/>
    <p:sldId id="338" r:id="rId29"/>
    <p:sldId id="349" r:id="rId30"/>
    <p:sldId id="347" r:id="rId31"/>
    <p:sldId id="333" r:id="rId32"/>
    <p:sldId id="346" r:id="rId33"/>
    <p:sldId id="350" r:id="rId34"/>
    <p:sldId id="315" r:id="rId35"/>
    <p:sldId id="314" r:id="rId36"/>
    <p:sldId id="351" r:id="rId37"/>
    <p:sldId id="352" r:id="rId38"/>
    <p:sldId id="316" r:id="rId39"/>
    <p:sldId id="318" r:id="rId40"/>
    <p:sldId id="321" r:id="rId41"/>
    <p:sldId id="322" r:id="rId42"/>
    <p:sldId id="353" r:id="rId43"/>
    <p:sldId id="305" r:id="rId44"/>
    <p:sldId id="348" r:id="rId45"/>
    <p:sldId id="336" r:id="rId46"/>
    <p:sldId id="337" r:id="rId47"/>
    <p:sldId id="308" r:id="rId48"/>
    <p:sldId id="309" r:id="rId49"/>
    <p:sldId id="323" r:id="rId50"/>
    <p:sldId id="310" r:id="rId51"/>
    <p:sldId id="341" r:id="rId52"/>
    <p:sldId id="340" r:id="rId53"/>
    <p:sldId id="342" r:id="rId54"/>
    <p:sldId id="343" r:id="rId55"/>
    <p:sldId id="344" r:id="rId56"/>
    <p:sldId id="311" r:id="rId57"/>
    <p:sldId id="312" r:id="rId58"/>
    <p:sldId id="313" r:id="rId59"/>
    <p:sldId id="319" r:id="rId60"/>
    <p:sldId id="259" r:id="rId61"/>
    <p:sldId id="264" r:id="rId62"/>
    <p:sldId id="328" r:id="rId63"/>
    <p:sldId id="326" r:id="rId64"/>
    <p:sldId id="327" r:id="rId65"/>
    <p:sldId id="275" r:id="rId66"/>
    <p:sldId id="281" r:id="rId67"/>
    <p:sldId id="278" r:id="rId68"/>
    <p:sldId id="282" r:id="rId69"/>
    <p:sldId id="284" r:id="rId70"/>
    <p:sldId id="285" r:id="rId71"/>
    <p:sldId id="287" r:id="rId72"/>
    <p:sldId id="288" r:id="rId73"/>
    <p:sldId id="289" r:id="rId74"/>
    <p:sldId id="290" r:id="rId75"/>
    <p:sldId id="291" r:id="rId76"/>
    <p:sldId id="295" r:id="rId77"/>
    <p:sldId id="292" r:id="rId78"/>
    <p:sldId id="296" r:id="rId79"/>
    <p:sldId id="301" r:id="rId80"/>
    <p:sldId id="300" r:id="rId81"/>
    <p:sldId id="302" r:id="rId82"/>
    <p:sldId id="303" r:id="rId83"/>
    <p:sldId id="317" r:id="rId84"/>
    <p:sldId id="325" r:id="rId85"/>
    <p:sldId id="297" r:id="rId86"/>
    <p:sldId id="304" r:id="rId87"/>
    <p:sldId id="306" r:id="rId88"/>
    <p:sldId id="307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08/04/2019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08/04/2019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43.png"/><Relationship Id="rId24" Type="http://schemas.openxmlformats.org/officeDocument/2006/relationships/image" Target="../media/image55.svg"/><Relationship Id="rId5" Type="http://schemas.microsoft.com/office/2007/relationships/hdphoto" Target="../media/hdphoto2.wdp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microsoft.com/office/2007/relationships/hdphoto" Target="../media/hdphoto4.wdp"/><Relationship Id="rId19" Type="http://schemas.openxmlformats.org/officeDocument/2006/relationships/image" Target="../media/image50.sv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19.png"/><Relationship Id="rId22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60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svg"/><Relationship Id="rId7" Type="http://schemas.openxmlformats.org/officeDocument/2006/relationships/image" Target="../media/image70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4.sv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56.pn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10" Type="http://schemas.openxmlformats.org/officeDocument/2006/relationships/image" Target="../media/image30.png"/><Relationship Id="rId4" Type="http://schemas.openxmlformats.org/officeDocument/2006/relationships/image" Target="../media/image87.png"/><Relationship Id="rId9" Type="http://schemas.openxmlformats.org/officeDocument/2006/relationships/image" Target="../media/image18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svg"/><Relationship Id="rId7" Type="http://schemas.openxmlformats.org/officeDocument/2006/relationships/image" Target="../media/image10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6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svg"/><Relationship Id="rId7" Type="http://schemas.openxmlformats.org/officeDocument/2006/relationships/image" Target="../media/image104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5" Type="http://schemas.openxmlformats.org/officeDocument/2006/relationships/image" Target="../media/image80.svg"/><Relationship Id="rId10" Type="http://schemas.openxmlformats.org/officeDocument/2006/relationships/image" Target="../media/image107.png"/><Relationship Id="rId4" Type="http://schemas.openxmlformats.org/officeDocument/2006/relationships/image" Target="../media/image79.png"/><Relationship Id="rId9" Type="http://schemas.openxmlformats.org/officeDocument/2006/relationships/image" Target="../media/image106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4.svg"/><Relationship Id="rId7" Type="http://schemas.openxmlformats.org/officeDocument/2006/relationships/image" Target="../media/image6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0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4.svg"/><Relationship Id="rId7" Type="http://schemas.openxmlformats.org/officeDocument/2006/relationships/image" Target="../media/image6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10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8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svg"/><Relationship Id="rId7" Type="http://schemas.openxmlformats.org/officeDocument/2006/relationships/image" Target="../media/image118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9" Type="http://schemas.openxmlformats.org/officeDocument/2006/relationships/image" Target="../media/image120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70.svg"/><Relationship Id="rId18" Type="http://schemas.openxmlformats.org/officeDocument/2006/relationships/image" Target="../media/image83.png"/><Relationship Id="rId3" Type="http://schemas.openxmlformats.org/officeDocument/2006/relationships/image" Target="../media/image122.svg"/><Relationship Id="rId7" Type="http://schemas.openxmlformats.org/officeDocument/2006/relationships/image" Target="../media/image123.svg"/><Relationship Id="rId12" Type="http://schemas.openxmlformats.org/officeDocument/2006/relationships/image" Target="../media/image69.png"/><Relationship Id="rId17" Type="http://schemas.openxmlformats.org/officeDocument/2006/relationships/image" Target="../media/image37.svg"/><Relationship Id="rId2" Type="http://schemas.openxmlformats.org/officeDocument/2006/relationships/image" Target="../media/image12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26.svg"/><Relationship Id="rId10" Type="http://schemas.openxmlformats.org/officeDocument/2006/relationships/image" Target="../media/image9.png"/><Relationship Id="rId19" Type="http://schemas.openxmlformats.org/officeDocument/2006/relationships/image" Target="../media/image84.svg"/><Relationship Id="rId4" Type="http://schemas.openxmlformats.org/officeDocument/2006/relationships/image" Target="../media/image5.png"/><Relationship Id="rId9" Type="http://schemas.openxmlformats.org/officeDocument/2006/relationships/image" Target="../media/image125.svg"/><Relationship Id="rId14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28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8.svg"/><Relationship Id="rId7" Type="http://schemas.openxmlformats.org/officeDocument/2006/relationships/image" Target="../media/image1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130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8.svg"/><Relationship Id="rId7" Type="http://schemas.openxmlformats.org/officeDocument/2006/relationships/image" Target="../media/image8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82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6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31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4.svg"/><Relationship Id="rId5" Type="http://schemas.openxmlformats.org/officeDocument/2006/relationships/image" Target="../media/image102.svg"/><Relationship Id="rId10" Type="http://schemas.openxmlformats.org/officeDocument/2006/relationships/image" Target="../media/image73.png"/><Relationship Id="rId4" Type="http://schemas.openxmlformats.org/officeDocument/2006/relationships/image" Target="../media/image101.png"/><Relationship Id="rId9" Type="http://schemas.openxmlformats.org/officeDocument/2006/relationships/image" Target="../media/image80.svg"/><Relationship Id="rId14" Type="http://schemas.openxmlformats.org/officeDocument/2006/relationships/image" Target="../media/image132.sv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282AF158-7715-46F2-8451-AA6E36BA2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1926" y="633413"/>
            <a:ext cx="8371400" cy="36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33460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 – 31330 €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268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B91E51-43F8-4433-AEC4-5624ABF4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4004B3-A95F-4CF2-8C4D-1E6673F9B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" y="1575393"/>
            <a:ext cx="12037838" cy="28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5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B9470CF-B5BC-4FAD-8180-BA6467A6651B}"/>
              </a:ext>
            </a:extLst>
          </p:cNvPr>
          <p:cNvSpPr txBox="1"/>
          <p:nvPr/>
        </p:nvSpPr>
        <p:spPr>
          <a:xfrm>
            <a:off x="8666020" y="3819829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1.2</a:t>
            </a:r>
          </a:p>
          <a:p>
            <a:r>
              <a:rPr lang="es-ES" sz="3600" dirty="0"/>
              <a:t>&lt;= 1.5</a:t>
            </a:r>
          </a:p>
        </p:txBody>
      </p:sp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291" y="3692893"/>
            <a:ext cx="1327265" cy="13272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421A3-7035-4F0E-AC66-0239CAFA323A}"/>
              </a:ext>
            </a:extLst>
          </p:cNvPr>
          <p:cNvSpPr txBox="1"/>
          <p:nvPr/>
        </p:nvSpPr>
        <p:spPr>
          <a:xfrm>
            <a:off x="4271498" y="3842615"/>
            <a:ext cx="240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&gt;= 0.8</a:t>
            </a:r>
          </a:p>
          <a:p>
            <a:r>
              <a:rPr lang="es-ES" sz="5400" dirty="0"/>
              <a:t>&lt;= 1.2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6468796" y="348096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D1598A-0838-4252-B2AF-AA095BFEE90F}"/>
              </a:ext>
            </a:extLst>
          </p:cNvPr>
          <p:cNvSpPr txBox="1"/>
          <p:nvPr/>
        </p:nvSpPr>
        <p:spPr>
          <a:xfrm>
            <a:off x="8666020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411768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1CA3E5-6DB4-4839-A096-E032B613A001}"/>
              </a:ext>
            </a:extLst>
          </p:cNvPr>
          <p:cNvSpPr txBox="1"/>
          <p:nvPr/>
        </p:nvSpPr>
        <p:spPr>
          <a:xfrm>
            <a:off x="688511" y="3822074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&gt;= 0.5</a:t>
            </a:r>
          </a:p>
          <a:p>
            <a:r>
              <a:rPr lang="es-ES" sz="3600" dirty="0"/>
              <a:t>&lt; 0.8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148782" y="369513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688511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&lt; 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2434259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7hth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31414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take</a:t>
            </a:r>
            <a:r>
              <a:rPr lang="es-ES" sz="8800" dirty="0"/>
              <a:t>?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45" y="2257974"/>
            <a:ext cx="916729" cy="910618"/>
          </a:xfrm>
          <a:prstGeom prst="rect">
            <a:avLst/>
          </a:prstGeom>
        </p:spPr>
      </p:pic>
      <p:pic>
        <p:nvPicPr>
          <p:cNvPr id="31" name="Gráfico 30" descr="Calendario mensual">
            <a:extLst>
              <a:ext uri="{FF2B5EF4-FFF2-40B4-BE49-F238E27FC236}">
                <a16:creationId xmlns:a16="http://schemas.microsoft.com/office/drawing/2014/main" id="{75AE7AA6-6E20-422B-895A-1DD7E5030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3549" y="4455611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Gráfico 32" descr="Calendario diario">
            <a:extLst>
              <a:ext uri="{FF2B5EF4-FFF2-40B4-BE49-F238E27FC236}">
                <a16:creationId xmlns:a16="http://schemas.microsoft.com/office/drawing/2014/main" id="{7A22918D-64A9-461F-85C0-E5EE622A1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5364" y="445561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 descr="Cronómetro">
            <a:extLst>
              <a:ext uri="{FF2B5EF4-FFF2-40B4-BE49-F238E27FC236}">
                <a16:creationId xmlns:a16="http://schemas.microsoft.com/office/drawing/2014/main" id="{086AA36C-CAE4-4354-A79A-41F37EBCCE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5364" y="262437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4385879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Performance ratio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607506-2199-461C-AEC7-7D75B2035460}"/>
              </a:ext>
            </a:extLst>
          </p:cNvPr>
          <p:cNvSpPr txBox="1"/>
          <p:nvPr/>
        </p:nvSpPr>
        <p:spPr>
          <a:xfrm>
            <a:off x="4385879" y="3483844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Maximum</a:t>
            </a:r>
            <a:r>
              <a:rPr lang="es-ES" sz="3600" dirty="0"/>
              <a:t> </a:t>
            </a:r>
            <a:r>
              <a:rPr lang="es-ES" sz="3600" dirty="0" err="1"/>
              <a:t>delay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2 </a:t>
            </a:r>
            <a:r>
              <a:rPr lang="es-ES" sz="2800" dirty="0" err="1"/>
              <a:t>days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BFA25F6-83B7-4E80-80F5-19A42561C859}"/>
              </a:ext>
            </a:extLst>
          </p:cNvPr>
          <p:cNvSpPr txBox="1"/>
          <p:nvPr/>
        </p:nvSpPr>
        <p:spPr>
          <a:xfrm>
            <a:off x="8265645" y="1640872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hours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6 </a:t>
            </a:r>
            <a:r>
              <a:rPr lang="es-ES" sz="2800" dirty="0" err="1"/>
              <a:t>hours</a:t>
            </a:r>
            <a:endParaRPr lang="es-ES" sz="28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E6082B7-2AAC-4EDF-BA7D-674C1C5EF8A4}"/>
              </a:ext>
            </a:extLst>
          </p:cNvPr>
          <p:cNvSpPr txBox="1"/>
          <p:nvPr/>
        </p:nvSpPr>
        <p:spPr>
          <a:xfrm>
            <a:off x="8244120" y="3483844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days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6 </a:t>
            </a:r>
            <a:r>
              <a:rPr lang="es-ES" sz="2800" dirty="0" err="1"/>
              <a:t>days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Metric</a:t>
            </a:r>
            <a:r>
              <a:rPr lang="es-ES" sz="8800" dirty="0"/>
              <a:t> </a:t>
            </a:r>
            <a:r>
              <a:rPr lang="es-ES" sz="8800" dirty="0" err="1"/>
              <a:t>results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4385879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Performance ratio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607506-2199-461C-AEC7-7D75B2035460}"/>
              </a:ext>
            </a:extLst>
          </p:cNvPr>
          <p:cNvSpPr txBox="1"/>
          <p:nvPr/>
        </p:nvSpPr>
        <p:spPr>
          <a:xfrm>
            <a:off x="4385879" y="3483844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Maximum</a:t>
            </a:r>
            <a:r>
              <a:rPr lang="es-ES" sz="3600" dirty="0"/>
              <a:t> </a:t>
            </a:r>
            <a:r>
              <a:rPr lang="es-ES" sz="3600" dirty="0" err="1"/>
              <a:t>delay</a:t>
            </a:r>
            <a:endParaRPr lang="es-ES" sz="36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BFA25F6-83B7-4E80-80F5-19A42561C859}"/>
              </a:ext>
            </a:extLst>
          </p:cNvPr>
          <p:cNvSpPr txBox="1"/>
          <p:nvPr/>
        </p:nvSpPr>
        <p:spPr>
          <a:xfrm>
            <a:off x="8265645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hours</a:t>
            </a:r>
            <a:endParaRPr lang="es-ES" sz="36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E6082B7-2AAC-4EDF-BA7D-674C1C5EF8A4}"/>
              </a:ext>
            </a:extLst>
          </p:cNvPr>
          <p:cNvSpPr txBox="1"/>
          <p:nvPr/>
        </p:nvSpPr>
        <p:spPr>
          <a:xfrm>
            <a:off x="8244120" y="3483844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days</a:t>
            </a:r>
            <a:endParaRPr lang="es-ES" sz="2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8E0E46-B095-45AC-BBC7-E1C2DF4B5A12}"/>
              </a:ext>
            </a:extLst>
          </p:cNvPr>
          <p:cNvSpPr txBox="1"/>
          <p:nvPr/>
        </p:nvSpPr>
        <p:spPr>
          <a:xfrm>
            <a:off x="4894955" y="2474121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Min: 0.94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2CD1F96-CE3E-4D2B-8172-02B25AD92E72}"/>
              </a:ext>
            </a:extLst>
          </p:cNvPr>
          <p:cNvSpPr txBox="1"/>
          <p:nvPr/>
        </p:nvSpPr>
        <p:spPr>
          <a:xfrm>
            <a:off x="5178901" y="4445108"/>
            <a:ext cx="154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65F556D-9A66-443C-9666-2D735FC7213C}"/>
              </a:ext>
            </a:extLst>
          </p:cNvPr>
          <p:cNvSpPr txBox="1"/>
          <p:nvPr/>
        </p:nvSpPr>
        <p:spPr>
          <a:xfrm>
            <a:off x="8931799" y="2480019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5A268C3-2E2F-4108-AD6E-7CCE8FC1D952}"/>
              </a:ext>
            </a:extLst>
          </p:cNvPr>
          <p:cNvSpPr txBox="1"/>
          <p:nvPr/>
        </p:nvSpPr>
        <p:spPr>
          <a:xfrm>
            <a:off x="8931799" y="4445108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5</a:t>
            </a:r>
          </a:p>
        </p:txBody>
      </p:sp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72098A22-43FA-4C3B-B9E9-0067DA9A5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278" y="222917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8AC291D9-6B57-4298-A531-10B37C097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8219" y="427425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FEDCC011-EEEA-44D4-8AA0-FF7169252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3659" y="222917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2127B51A-9431-4CCA-B1BB-3C5FE6D20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3659" y="427425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78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take</a:t>
            </a:r>
            <a:r>
              <a:rPr lang="es-ES" sz="8800" dirty="0"/>
              <a:t>?</a:t>
            </a:r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786" y="1360645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8" y="2955225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041237" y="2270808"/>
            <a:ext cx="55727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r>
              <a:rPr lang="es-ES" sz="4400" dirty="0"/>
              <a:t>: 1 wiki </a:t>
            </a:r>
            <a:r>
              <a:rPr lang="es-ES" sz="4400" dirty="0" err="1"/>
              <a:t>entry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Today</a:t>
            </a:r>
            <a:r>
              <a:rPr lang="es-ES" sz="4400" dirty="0"/>
              <a:t>: 5 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5" name="list search and display">
            <a:hlinkClick r:id="" action="ppaction://media"/>
            <a:extLst>
              <a:ext uri="{FF2B5EF4-FFF2-40B4-BE49-F238E27FC236}">
                <a16:creationId xmlns:a16="http://schemas.microsoft.com/office/drawing/2014/main" id="{9EA515B5-93AB-4EC3-B6AE-5FDF82D94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28474" y="0"/>
            <a:ext cx="12544148" cy="62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registro1">
            <a:hlinkClick r:id="" action="ppaction://media"/>
            <a:extLst>
              <a:ext uri="{FF2B5EF4-FFF2-40B4-BE49-F238E27FC236}">
                <a16:creationId xmlns:a16="http://schemas.microsoft.com/office/drawing/2014/main" id="{A440027C-5064-4D4B-A2CF-B5F857A41E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2606" y="-18870"/>
            <a:ext cx="12494606" cy="62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92501" y="6150114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 in </a:t>
            </a:r>
            <a:r>
              <a:rPr lang="es-ES" sz="4000" dirty="0" err="1"/>
              <a:t>user</a:t>
            </a:r>
            <a:r>
              <a:rPr lang="es-ES" sz="4000" dirty="0"/>
              <a:t>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with</a:t>
            </a:r>
            <a:r>
              <a:rPr lang="es-ES" sz="4000" dirty="0"/>
              <a:t> Twitter</a:t>
            </a:r>
          </a:p>
        </p:txBody>
      </p:sp>
      <p:pic>
        <p:nvPicPr>
          <p:cNvPr id="5" name="twitter">
            <a:hlinkClick r:id="" action="ppaction://media"/>
            <a:extLst>
              <a:ext uri="{FF2B5EF4-FFF2-40B4-BE49-F238E27FC236}">
                <a16:creationId xmlns:a16="http://schemas.microsoft.com/office/drawing/2014/main" id="{47E53BCE-F237-41A8-A788-ABB8C2DAF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06471" y="0"/>
            <a:ext cx="12998471" cy="62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premium capsule</a:t>
            </a:r>
          </a:p>
        </p:txBody>
      </p:sp>
      <p:pic>
        <p:nvPicPr>
          <p:cNvPr id="5" name="payment1">
            <a:hlinkClick r:id="" action="ppaction://media"/>
            <a:extLst>
              <a:ext uri="{FF2B5EF4-FFF2-40B4-BE49-F238E27FC236}">
                <a16:creationId xmlns:a16="http://schemas.microsoft.com/office/drawing/2014/main" id="{3E57932C-E12F-4F0F-93CF-F77C4C7D20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9091" y="0"/>
            <a:ext cx="13049870" cy="62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create and delete module">
            <a:hlinkClick r:id="" action="ppaction://media"/>
            <a:extLst>
              <a:ext uri="{FF2B5EF4-FFF2-40B4-BE49-F238E27FC236}">
                <a16:creationId xmlns:a16="http://schemas.microsoft.com/office/drawing/2014/main" id="{EAC37BB7-72A4-4FB4-B289-EB7AAB985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files</a:t>
            </a:r>
          </a:p>
        </p:txBody>
      </p:sp>
      <p:pic>
        <p:nvPicPr>
          <p:cNvPr id="5" name="add and delete image">
            <a:hlinkClick r:id="" action="ppaction://media"/>
            <a:extLst>
              <a:ext uri="{FF2B5EF4-FFF2-40B4-BE49-F238E27FC236}">
                <a16:creationId xmlns:a16="http://schemas.microsoft.com/office/drawing/2014/main" id="{D02FC106-8810-48A9-8BF0-C72830658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capsules</a:t>
            </a:r>
          </a:p>
        </p:txBody>
      </p:sp>
      <p:pic>
        <p:nvPicPr>
          <p:cNvPr id="3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64DBC058-8B21-432E-9815-3CFAFF942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5" name="admin">
            <a:hlinkClick r:id="" action="ppaction://media"/>
            <a:extLst>
              <a:ext uri="{FF2B5EF4-FFF2-40B4-BE49-F238E27FC236}">
                <a16:creationId xmlns:a16="http://schemas.microsoft.com/office/drawing/2014/main" id="{0692712E-8F01-441F-B63E-A322591FB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5954" y="0"/>
            <a:ext cx="12857954" cy="61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FC6F05-4F06-459E-A710-60621EDA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A034B5-221D-42DE-9E2F-7A606449FB80}"/>
              </a:ext>
            </a:extLst>
          </p:cNvPr>
          <p:cNvSpPr txBox="1"/>
          <p:nvPr/>
        </p:nvSpPr>
        <p:spPr>
          <a:xfrm>
            <a:off x="4713315" y="0"/>
            <a:ext cx="2765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Note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68B51D-B5A1-43EA-B53D-0CB2B2043128}"/>
              </a:ext>
            </a:extLst>
          </p:cNvPr>
          <p:cNvSpPr txBox="1"/>
          <p:nvPr/>
        </p:nvSpPr>
        <p:spPr>
          <a:xfrm>
            <a:off x="2230581" y="1723505"/>
            <a:ext cx="7730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following</a:t>
            </a:r>
            <a:r>
              <a:rPr lang="es-ES" sz="6000" dirty="0"/>
              <a:t> </a:t>
            </a:r>
            <a:r>
              <a:rPr lang="es-ES" sz="6000" dirty="0" err="1"/>
              <a:t>planification</a:t>
            </a:r>
            <a:r>
              <a:rPr lang="es-ES" sz="6000" dirty="0"/>
              <a:t> </a:t>
            </a:r>
            <a:r>
              <a:rPr lang="es-ES" sz="6000" dirty="0" err="1"/>
              <a:t>may</a:t>
            </a:r>
            <a:r>
              <a:rPr lang="es-ES" sz="6000" dirty="0"/>
              <a:t> </a:t>
            </a:r>
            <a:r>
              <a:rPr lang="es-ES" sz="6000" dirty="0" err="1"/>
              <a:t>change</a:t>
            </a:r>
            <a:r>
              <a:rPr lang="es-ES" sz="6000" dirty="0"/>
              <a:t> </a:t>
            </a:r>
            <a:r>
              <a:rPr lang="es-ES" sz="6000" dirty="0" err="1"/>
              <a:t>during</a:t>
            </a:r>
            <a:r>
              <a:rPr lang="es-ES" sz="6000" dirty="0"/>
              <a:t> </a:t>
            </a:r>
            <a:r>
              <a:rPr lang="es-ES" sz="6000" dirty="0" err="1"/>
              <a:t>today’s</a:t>
            </a:r>
            <a:r>
              <a:rPr lang="es-ES" sz="6000" dirty="0"/>
              <a:t> meeting!</a:t>
            </a:r>
          </a:p>
        </p:txBody>
      </p:sp>
      <p:pic>
        <p:nvPicPr>
          <p:cNvPr id="8" name="Gráfico 7" descr="Calendario mensual">
            <a:extLst>
              <a:ext uri="{FF2B5EF4-FFF2-40B4-BE49-F238E27FC236}">
                <a16:creationId xmlns:a16="http://schemas.microsoft.com/office/drawing/2014/main" id="{19CBBA4B-8E9C-4407-B56D-2A841BD4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462" y="397761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Advertencia">
            <a:extLst>
              <a:ext uri="{FF2B5EF4-FFF2-40B4-BE49-F238E27FC236}">
                <a16:creationId xmlns:a16="http://schemas.microsoft.com/office/drawing/2014/main" id="{DDF077F9-9CEC-443B-865D-68F268295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62" y="4219796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Usuarios">
            <a:extLst>
              <a:ext uri="{FF2B5EF4-FFF2-40B4-BE49-F238E27FC236}">
                <a16:creationId xmlns:a16="http://schemas.microsoft.com/office/drawing/2014/main" id="{949B59DB-611F-47E9-9EB0-1FD8BC1C1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4958" y="397762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4580FDD8-0DC5-4418-8BDF-4C9EB7F7C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4958" y="4219797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87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66131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01640"/>
              </p:ext>
            </p:extLst>
          </p:nvPr>
        </p:nvGraphicFramePr>
        <p:xfrm>
          <a:off x="773082" y="1130529"/>
          <a:ext cx="10645833" cy="33888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97669"/>
              </p:ext>
            </p:extLst>
          </p:nvPr>
        </p:nvGraphicFramePr>
        <p:xfrm>
          <a:off x="325119" y="1524000"/>
          <a:ext cx="5565833" cy="3810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706379"/>
              </p:ext>
            </p:extLst>
          </p:nvPr>
        </p:nvGraphicFramePr>
        <p:xfrm>
          <a:off x="6301048" y="1524000"/>
          <a:ext cx="5565833" cy="3048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19" name="Flecha: cheurón 18">
            <a:extLst>
              <a:ext uri="{FF2B5EF4-FFF2-40B4-BE49-F238E27FC236}">
                <a16:creationId xmlns:a16="http://schemas.microsoft.com/office/drawing/2014/main" id="{5116B203-9F8E-4C79-83AB-C62436ABE152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FIRST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470" y="3825465"/>
            <a:ext cx="517909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470" y="1031638"/>
            <a:ext cx="517909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5562" y="3859268"/>
            <a:ext cx="7094849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098" y="2807363"/>
            <a:ext cx="5057800" cy="1549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0225" y="1586198"/>
            <a:ext cx="3732448" cy="1495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Capsule </a:t>
            </a:r>
            <a:r>
              <a:rPr lang="es-ES" sz="8800" dirty="0" err="1"/>
              <a:t>search</a:t>
            </a:r>
            <a:r>
              <a:rPr lang="es-ES" sz="8800" dirty="0"/>
              <a:t> and display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191491" y="1476915"/>
            <a:ext cx="32530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Minimalistic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intuitive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551216" y="3044279"/>
            <a:ext cx="3089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7814035" y="1815469"/>
            <a:ext cx="2637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“Simple”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1169323" y="4282340"/>
            <a:ext cx="32973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would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add</a:t>
            </a:r>
            <a:r>
              <a:rPr lang="es-ES" sz="4400" dirty="0">
                <a:solidFill>
                  <a:schemeClr val="bg2"/>
                </a:solidFill>
              </a:rPr>
              <a:t> more </a:t>
            </a:r>
            <a:r>
              <a:rPr lang="es-ES" sz="4400" dirty="0" err="1">
                <a:solidFill>
                  <a:schemeClr val="bg2"/>
                </a:solidFill>
              </a:rPr>
              <a:t>colors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6677963" y="4282340"/>
            <a:ext cx="4910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“Long </a:t>
            </a:r>
            <a:r>
              <a:rPr lang="es-ES" sz="4400" dirty="0" err="1">
                <a:solidFill>
                  <a:schemeClr val="bg2"/>
                </a:solidFill>
              </a:rPr>
              <a:t>loading</a:t>
            </a:r>
            <a:r>
              <a:rPr lang="es-ES" sz="4400" dirty="0">
                <a:solidFill>
                  <a:schemeClr val="bg2"/>
                </a:solidFill>
              </a:rPr>
              <a:t> time and no back </a:t>
            </a:r>
            <a:r>
              <a:rPr lang="es-ES" sz="4400" dirty="0" err="1">
                <a:solidFill>
                  <a:schemeClr val="bg2"/>
                </a:solidFill>
              </a:rPr>
              <a:t>button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8627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67992" y="3881255"/>
            <a:ext cx="474254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449494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676" y="3813720"/>
            <a:ext cx="4874353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2895" y="2626870"/>
            <a:ext cx="478620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734" y="1031638"/>
            <a:ext cx="5254266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Free capsules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978153" y="147691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“No </a:t>
            </a:r>
            <a:r>
              <a:rPr lang="es-ES" sz="4400" dirty="0" err="1">
                <a:solidFill>
                  <a:schemeClr val="bg2"/>
                </a:solidFill>
              </a:rPr>
              <a:t>confirmation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on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deletion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551216" y="3044279"/>
            <a:ext cx="30895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easy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7864065" y="1482549"/>
            <a:ext cx="33998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Some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images</a:t>
            </a:r>
            <a:r>
              <a:rPr lang="es-ES" sz="4400" dirty="0">
                <a:solidFill>
                  <a:schemeClr val="bg2"/>
                </a:solidFill>
              </a:rPr>
              <a:t> do 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load”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1169323" y="4321133"/>
            <a:ext cx="3110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“No </a:t>
            </a:r>
            <a:r>
              <a:rPr lang="es-ES" sz="4400" dirty="0" err="1">
                <a:solidFill>
                  <a:schemeClr val="bg2"/>
                </a:solidFill>
              </a:rPr>
              <a:t>easy</a:t>
            </a:r>
            <a:r>
              <a:rPr lang="es-ES" sz="4400" dirty="0">
                <a:solidFill>
                  <a:schemeClr val="bg2"/>
                </a:solidFill>
              </a:rPr>
              <a:t> date </a:t>
            </a:r>
            <a:r>
              <a:rPr lang="es-ES" sz="4400" dirty="0" err="1">
                <a:solidFill>
                  <a:schemeClr val="bg2"/>
                </a:solidFill>
              </a:rPr>
              <a:t>picker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7911809" y="4253145"/>
            <a:ext cx="3458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Comfortable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fast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840589" y="4099987"/>
            <a:ext cx="8164996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449494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4301" y="3846874"/>
            <a:ext cx="3949483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25" y="2645208"/>
            <a:ext cx="591215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4092" y="1031638"/>
            <a:ext cx="686077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Premium capsules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978153" y="147691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Much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better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than</a:t>
            </a:r>
            <a:r>
              <a:rPr lang="es-ES" sz="4400" dirty="0">
                <a:solidFill>
                  <a:schemeClr val="bg2"/>
                </a:solidFill>
              </a:rPr>
              <a:t> free capsules”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068448" y="3062691"/>
            <a:ext cx="4055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could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delete</a:t>
            </a:r>
            <a:r>
              <a:rPr lang="es-ES" sz="4400" dirty="0">
                <a:solidFill>
                  <a:schemeClr val="bg2"/>
                </a:solidFill>
              </a:rPr>
              <a:t> a module”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6537300" y="1479704"/>
            <a:ext cx="4874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Confusing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names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on</a:t>
            </a:r>
            <a:r>
              <a:rPr lang="es-ES" sz="4400" dirty="0">
                <a:solidFill>
                  <a:schemeClr val="bg2"/>
                </a:solidFill>
              </a:rPr>
              <a:t> display”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397943" y="4567359"/>
            <a:ext cx="5508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much</a:t>
            </a:r>
            <a:r>
              <a:rPr lang="es-ES" sz="4400" dirty="0">
                <a:solidFill>
                  <a:schemeClr val="bg2"/>
                </a:solidFill>
              </a:rPr>
              <a:t> more </a:t>
            </a:r>
            <a:r>
              <a:rPr lang="es-ES" sz="4400" dirty="0" err="1">
                <a:solidFill>
                  <a:schemeClr val="bg2"/>
                </a:solidFill>
              </a:rPr>
              <a:t>useful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than</a:t>
            </a:r>
            <a:r>
              <a:rPr lang="es-ES" sz="4400" dirty="0">
                <a:solidFill>
                  <a:schemeClr val="bg2"/>
                </a:solidFill>
              </a:rPr>
              <a:t> free capsules”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8604312" y="4289103"/>
            <a:ext cx="2649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Perfect</a:t>
            </a:r>
            <a:r>
              <a:rPr lang="es-ES" sz="4400" dirty="0">
                <a:solidFill>
                  <a:schemeClr val="bg2"/>
                </a:solidFill>
              </a:rPr>
              <a:t>, no </a:t>
            </a:r>
            <a:r>
              <a:rPr lang="es-ES" sz="4400" dirty="0" err="1">
                <a:solidFill>
                  <a:schemeClr val="bg2"/>
                </a:solidFill>
              </a:rPr>
              <a:t>errors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428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53724" y="4102761"/>
            <a:ext cx="556776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005722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3707" y="4069832"/>
            <a:ext cx="4198906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25" y="2645208"/>
            <a:ext cx="591215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4090" y="1066954"/>
            <a:ext cx="686077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2614742" y="0"/>
            <a:ext cx="65836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Conclusions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756266" y="147970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Maybe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sell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merchandising</a:t>
            </a:r>
            <a:r>
              <a:rPr lang="es-ES" sz="4400" dirty="0">
                <a:solidFill>
                  <a:schemeClr val="bg2"/>
                </a:solidFill>
              </a:rPr>
              <a:t>?”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068448" y="3062691"/>
            <a:ext cx="4055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would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change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colors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6537300" y="1479704"/>
            <a:ext cx="4874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is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missing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some</a:t>
            </a:r>
            <a:r>
              <a:rPr lang="es-ES" sz="4400" dirty="0">
                <a:solidFill>
                  <a:schemeClr val="bg2"/>
                </a:solidFill>
              </a:rPr>
              <a:t> contextual </a:t>
            </a:r>
            <a:r>
              <a:rPr lang="es-ES" sz="4400" dirty="0" err="1">
                <a:solidFill>
                  <a:schemeClr val="bg2"/>
                </a:solidFill>
              </a:rPr>
              <a:t>help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756266" y="4567359"/>
            <a:ext cx="3869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Innovative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8288429" y="4482754"/>
            <a:ext cx="2649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goes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to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point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59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https://forms.gle/DWs2JPuyyd8hnbjg6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1: https://capsulefy02.herokuapp.com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https://forms.gle/DWs2JPuyyd8hnbjg6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243055"/>
              </p:ext>
            </p:extLst>
          </p:nvPr>
        </p:nvGraphicFramePr>
        <p:xfrm>
          <a:off x="745616" y="469246"/>
          <a:ext cx="11257963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62994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0061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9074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73630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47911"/>
              </p:ext>
            </p:extLst>
          </p:nvPr>
        </p:nvGraphicFramePr>
        <p:xfrm>
          <a:off x="745616" y="1612246"/>
          <a:ext cx="11257963" cy="2963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98155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5982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23754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9730"/>
            <a:ext cx="645622" cy="222571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1286</TotalTime>
  <Words>1988</Words>
  <Application>Microsoft Office PowerPoint</Application>
  <PresentationFormat>Panorámica</PresentationFormat>
  <Paragraphs>993</Paragraphs>
  <Slides>88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3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FIRST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115</cp:revision>
  <dcterms:created xsi:type="dcterms:W3CDTF">2019-03-27T16:23:05Z</dcterms:created>
  <dcterms:modified xsi:type="dcterms:W3CDTF">2019-04-08T08:28:31Z</dcterms:modified>
</cp:coreProperties>
</file>